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D49"/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64" d="100"/>
          <a:sy n="64" d="100"/>
        </p:scale>
        <p:origin x="-2910" y="-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2182</TotalTime>
  <Words>516</Words>
  <Application>Microsoft Office PowerPoint</Application>
  <PresentationFormat>Personalizado</PresentationFormat>
  <Paragraphs>152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64</cp:revision>
  <dcterms:created xsi:type="dcterms:W3CDTF">2019-01-20T17:33:17Z</dcterms:created>
  <dcterms:modified xsi:type="dcterms:W3CDTF">2019-07-17T05:32:33Z</dcterms:modified>
</cp:coreProperties>
</file>